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 Vietnam Ultra-Bold" charset="1" panose="00000900000000000000"/>
      <p:regular r:id="rId21"/>
    </p:embeddedFont>
    <p:embeddedFont>
      <p:font typeface="IBM Plex Sans" charset="1" panose="020B0503050203000203"/>
      <p:regular r:id="rId22"/>
    </p:embeddedFont>
    <p:embeddedFont>
      <p:font typeface="IBM Plex Sans Bold Italics" charset="1" panose="020B0803050203000203"/>
      <p:regular r:id="rId23"/>
    </p:embeddedFont>
    <p:embeddedFont>
      <p:font typeface="IBM Plex Sans Bold" charset="1" panose="020B0803050203000203"/>
      <p:regular r:id="rId24"/>
    </p:embeddedFont>
    <p:embeddedFont>
      <p:font typeface="Be Vietnam" charset="1" panose="000005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Bold" charset="1" panose="00000800000000000000"/>
      <p:regular r:id="rId27"/>
    </p:embeddedFont>
    <p:embeddedFont>
      <p:font typeface="Aileron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gif" Type="http://schemas.openxmlformats.org/officeDocument/2006/relationships/image"/><Relationship Id="rId12" Target="../media/image11.gif" Type="http://schemas.openxmlformats.org/officeDocument/2006/relationships/image"/><Relationship Id="rId13" Target="../media/image12.gif" Type="http://schemas.openxmlformats.org/officeDocument/2006/relationships/image"/><Relationship Id="rId14" Target="../media/image13.gif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slide2.xml" Type="http://schemas.openxmlformats.org/officeDocument/2006/relationships/slid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slide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662955" y="1679819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8" y="0"/>
                </a:lnTo>
                <a:lnTo>
                  <a:pt x="16909588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05372"/>
            <a:ext cx="2501845" cy="2501845"/>
          </a:xfrm>
          <a:custGeom>
            <a:avLst/>
            <a:gdLst/>
            <a:ahLst/>
            <a:cxnLst/>
            <a:rect r="r" b="b" t="t" l="l"/>
            <a:pathLst>
              <a:path h="2501845" w="2501845">
                <a:moveTo>
                  <a:pt x="0" y="0"/>
                </a:moveTo>
                <a:lnTo>
                  <a:pt x="2501845" y="0"/>
                </a:lnTo>
                <a:lnTo>
                  <a:pt x="2501845" y="2501844"/>
                </a:lnTo>
                <a:lnTo>
                  <a:pt x="0" y="2501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156448" y="1028700"/>
            <a:ext cx="1975104" cy="822960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8765787" y="4738917"/>
            <a:ext cx="5518895" cy="4967006"/>
          </a:xfrm>
          <a:custGeom>
            <a:avLst/>
            <a:gdLst/>
            <a:ahLst/>
            <a:cxnLst/>
            <a:rect r="r" b="b" t="t" l="l"/>
            <a:pathLst>
              <a:path h="4967006" w="5518895">
                <a:moveTo>
                  <a:pt x="0" y="0"/>
                </a:moveTo>
                <a:lnTo>
                  <a:pt x="5518895" y="0"/>
                </a:lnTo>
                <a:lnTo>
                  <a:pt x="5518895" y="4967006"/>
                </a:lnTo>
                <a:lnTo>
                  <a:pt x="0" y="4967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264413" y="2720352"/>
            <a:ext cx="4245791" cy="157094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279622" y="7477725"/>
            <a:ext cx="2320304" cy="23556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342574" y="614718"/>
            <a:ext cx="4170924" cy="145982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6586276" y="1028700"/>
            <a:ext cx="1685017" cy="182164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3921034" y="7993908"/>
            <a:ext cx="3881931" cy="852061"/>
            <a:chOff x="0" y="0"/>
            <a:chExt cx="5175907" cy="11360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175907" cy="513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16"/>
                </a:lnSpc>
                <a:spcBef>
                  <a:spcPct val="0"/>
                </a:spcBef>
              </a:pPr>
              <a:r>
                <a:rPr lang="en-US" sz="2397" spc="208" u="none">
                  <a:solidFill>
                    <a:srgbClr val="F8F8F8"/>
                  </a:solidFill>
                  <a:latin typeface="Be Vietnam Ultra-Bold"/>
                </a:rPr>
                <a:t>PRESENTED BY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68099"/>
              <a:ext cx="5175907" cy="567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61"/>
                </a:lnSpc>
              </a:pPr>
              <a:r>
                <a:rPr lang="en-US" sz="2615">
                  <a:solidFill>
                    <a:srgbClr val="F8F8F8"/>
                  </a:solidFill>
                  <a:latin typeface="IBM Plex Sans"/>
                </a:rPr>
                <a:t>Ananya Agrawal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3990" y="4091269"/>
            <a:ext cx="11297255" cy="176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7"/>
              </a:lnSpc>
            </a:pPr>
            <a:r>
              <a:rPr lang="en-US" sz="10390">
                <a:solidFill>
                  <a:srgbClr val="FFDE59"/>
                </a:solidFill>
                <a:latin typeface="IBM Plex Sans Bold Italics"/>
              </a:rPr>
              <a:t>ConnectX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921034" y="6370215"/>
            <a:ext cx="3881931" cy="852206"/>
            <a:chOff x="0" y="0"/>
            <a:chExt cx="5175907" cy="113627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5175907" cy="513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16"/>
                </a:lnSpc>
                <a:spcBef>
                  <a:spcPct val="0"/>
                </a:spcBef>
              </a:pPr>
              <a:r>
                <a:rPr lang="en-US" sz="2397" spc="208">
                  <a:solidFill>
                    <a:srgbClr val="F8F8F8"/>
                  </a:solidFill>
                  <a:latin typeface="Be Vietnam Ultra-Bold"/>
                </a:rPr>
                <a:t>GUIDED</a:t>
              </a:r>
              <a:r>
                <a:rPr lang="en-US" sz="2397" spc="208" u="none">
                  <a:solidFill>
                    <a:srgbClr val="F8F8F8"/>
                  </a:solidFill>
                  <a:latin typeface="Be Vietnam Ultra-Bold"/>
                </a:rPr>
                <a:t> BY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68291"/>
              <a:ext cx="5175907" cy="567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61"/>
                </a:lnSpc>
              </a:pPr>
              <a:r>
                <a:rPr lang="en-US" sz="2615">
                  <a:solidFill>
                    <a:srgbClr val="F8F8F8"/>
                  </a:solidFill>
                  <a:latin typeface="IBM Plex Sans"/>
                </a:rPr>
                <a:t>Dr.Ram Singh Manohar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1779" y="2256348"/>
            <a:ext cx="14516262" cy="7220130"/>
          </a:xfrm>
          <a:custGeom>
            <a:avLst/>
            <a:gdLst/>
            <a:ahLst/>
            <a:cxnLst/>
            <a:rect r="r" b="b" t="t" l="l"/>
            <a:pathLst>
              <a:path h="7220130" w="14516262">
                <a:moveTo>
                  <a:pt x="0" y="0"/>
                </a:moveTo>
                <a:lnTo>
                  <a:pt x="14516263" y="0"/>
                </a:lnTo>
                <a:lnTo>
                  <a:pt x="14516263" y="7220130"/>
                </a:lnTo>
                <a:lnTo>
                  <a:pt x="0" y="7220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9067" y="248411"/>
            <a:ext cx="1705140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Profile Viewers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863010"/>
            <a:ext cx="16230600" cy="6395290"/>
          </a:xfrm>
          <a:custGeom>
            <a:avLst/>
            <a:gdLst/>
            <a:ahLst/>
            <a:cxnLst/>
            <a:rect r="r" b="b" t="t" l="l"/>
            <a:pathLst>
              <a:path h="6395290" w="16230600">
                <a:moveTo>
                  <a:pt x="0" y="0"/>
                </a:moveTo>
                <a:lnTo>
                  <a:pt x="16230600" y="0"/>
                </a:lnTo>
                <a:lnTo>
                  <a:pt x="16230600" y="6395290"/>
                </a:lnTo>
                <a:lnTo>
                  <a:pt x="0" y="639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98" t="0" r="-399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9067" y="248411"/>
            <a:ext cx="1705140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Users 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1254" y="2590539"/>
            <a:ext cx="10619449" cy="6991254"/>
          </a:xfrm>
          <a:custGeom>
            <a:avLst/>
            <a:gdLst/>
            <a:ahLst/>
            <a:cxnLst/>
            <a:rect r="r" b="b" t="t" l="l"/>
            <a:pathLst>
              <a:path h="6991254" w="10619449">
                <a:moveTo>
                  <a:pt x="0" y="0"/>
                </a:moveTo>
                <a:lnTo>
                  <a:pt x="10619449" y="0"/>
                </a:lnTo>
                <a:lnTo>
                  <a:pt x="10619449" y="6991254"/>
                </a:lnTo>
                <a:lnTo>
                  <a:pt x="0" y="699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0322"/>
            <a:ext cx="5848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6"/>
              </a:lnSpc>
            </a:pPr>
            <a:r>
              <a:rPr lang="en-US" sz="6430">
                <a:solidFill>
                  <a:srgbClr val="F8F8F8"/>
                </a:solidFill>
                <a:latin typeface="Be Vietnam Ultra-Bold"/>
              </a:rPr>
              <a:t>Flowchart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57007" y="956821"/>
            <a:ext cx="502293" cy="502293"/>
            <a:chOff x="0" y="0"/>
            <a:chExt cx="669724" cy="6697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267928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1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1" y="299604"/>
                  </a:lnTo>
                  <a:lnTo>
                    <a:pt x="18051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3301940">
            <a:off x="-2976647" y="6044703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6748" y="-68227"/>
            <a:ext cx="11440669" cy="152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8"/>
              </a:lnSpc>
              <a:spcBef>
                <a:spcPct val="0"/>
              </a:spcBef>
            </a:pPr>
            <a:r>
              <a:rPr lang="en-US" sz="8412">
                <a:solidFill>
                  <a:srgbClr val="FFFFFF"/>
                </a:solidFill>
                <a:latin typeface="Aileron"/>
              </a:rPr>
              <a:t>ER Diagram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38024" y="1601872"/>
            <a:ext cx="11778988" cy="8202706"/>
          </a:xfrm>
          <a:custGeom>
            <a:avLst/>
            <a:gdLst/>
            <a:ahLst/>
            <a:cxnLst/>
            <a:rect r="r" b="b" t="t" l="l"/>
            <a:pathLst>
              <a:path h="8202706" w="11778988">
                <a:moveTo>
                  <a:pt x="0" y="0"/>
                </a:moveTo>
                <a:lnTo>
                  <a:pt x="11778988" y="0"/>
                </a:lnTo>
                <a:lnTo>
                  <a:pt x="11778988" y="8202706"/>
                </a:lnTo>
                <a:lnTo>
                  <a:pt x="0" y="8202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121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6673" y="1834626"/>
            <a:ext cx="67143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sz="6500">
                <a:solidFill>
                  <a:srgbClr val="FFDE59"/>
                </a:solidFill>
                <a:latin typeface="Be Vietnam Bold"/>
              </a:rPr>
              <a:t>Future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21708" y="2803072"/>
            <a:ext cx="6870942" cy="5907948"/>
            <a:chOff x="0" y="0"/>
            <a:chExt cx="9161256" cy="7877263"/>
          </a:xfrm>
        </p:grpSpPr>
        <p:sp>
          <p:nvSpPr>
            <p:cNvPr name="AutoShape 4" id="4"/>
            <p:cNvSpPr/>
            <p:nvPr/>
          </p:nvSpPr>
          <p:spPr>
            <a:xfrm>
              <a:off x="0" y="6350"/>
              <a:ext cx="9161256" cy="0"/>
            </a:xfrm>
            <a:prstGeom prst="line">
              <a:avLst/>
            </a:prstGeom>
            <a:ln cap="rnd" w="1270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14843"/>
              <a:ext cx="9161256" cy="70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74"/>
                </a:lnSpc>
              </a:pPr>
              <a:r>
                <a:rPr lang="en-US" sz="3267">
                  <a:solidFill>
                    <a:srgbClr val="FFDE59"/>
                  </a:solidFill>
                  <a:latin typeface="Be Vietnam Bold Italics"/>
                </a:rPr>
                <a:t>Create Page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188984"/>
              <a:ext cx="9161256" cy="0"/>
            </a:xfrm>
            <a:prstGeom prst="line">
              <a:avLst/>
            </a:prstGeom>
            <a:ln cap="rnd" w="1270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897477"/>
              <a:ext cx="9161256" cy="655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4"/>
                </a:lnSpc>
              </a:pPr>
              <a:r>
                <a:rPr lang="en-US" sz="2967">
                  <a:solidFill>
                    <a:srgbClr val="FFDE59"/>
                  </a:solidFill>
                  <a:latin typeface="Be Vietnam Bold Italics"/>
                </a:rPr>
                <a:t>Create Group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318278"/>
              <a:ext cx="9161256" cy="0"/>
            </a:xfrm>
            <a:prstGeom prst="line">
              <a:avLst/>
            </a:prstGeom>
            <a:ln cap="rnd" w="1270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5026771"/>
              <a:ext cx="9161256" cy="677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94"/>
                </a:lnSpc>
              </a:pPr>
              <a:r>
                <a:rPr lang="en-US" sz="3067">
                  <a:solidFill>
                    <a:srgbClr val="FFDE59"/>
                  </a:solidFill>
                  <a:latin typeface="Be Vietnam Bold Italics"/>
                </a:rPr>
                <a:t>Events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6469585"/>
              <a:ext cx="9161256" cy="0"/>
            </a:xfrm>
            <a:prstGeom prst="line">
              <a:avLst/>
            </a:prstGeom>
            <a:ln cap="rnd" w="1270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7168553"/>
              <a:ext cx="9161256" cy="708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4"/>
                </a:lnSpc>
              </a:pPr>
              <a:r>
                <a:rPr lang="en-US" sz="3167">
                  <a:solidFill>
                    <a:srgbClr val="FFDE59"/>
                  </a:solidFill>
                  <a:latin typeface="Be Vietnam Bold Italics"/>
                </a:rPr>
                <a:t>Customer  Support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57007" y="956821"/>
            <a:ext cx="502293" cy="502293"/>
            <a:chOff x="0" y="0"/>
            <a:chExt cx="669724" cy="6697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267928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1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1" y="299604"/>
                  </a:lnTo>
                  <a:lnTo>
                    <a:pt x="18051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3301940">
            <a:off x="-2976647" y="6044703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02217" y="3304748"/>
            <a:ext cx="7483566" cy="21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7"/>
              </a:lnSpc>
              <a:spcBef>
                <a:spcPct val="0"/>
              </a:spcBef>
            </a:pPr>
            <a:r>
              <a:rPr lang="en-US" sz="12211">
                <a:solidFill>
                  <a:srgbClr val="FFFFFF"/>
                </a:solidFill>
                <a:latin typeface="Ailero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3922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93922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93922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93922" y="792526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597098" y="8028440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48074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51249" y="3332633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148074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251249" y="4897902"/>
            <a:ext cx="798234" cy="7982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984137"/>
            <a:ext cx="4319722" cy="247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2"/>
              </a:lnSpc>
            </a:pPr>
            <a:r>
              <a:rPr lang="en-US" sz="8102">
                <a:solidFill>
                  <a:srgbClr val="F8F8F8"/>
                </a:solidFill>
                <a:latin typeface="Be Vietnam Ultra-Bold"/>
              </a:rPr>
              <a:t>Table of content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42795" y="3472035"/>
            <a:ext cx="356235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8F8F8"/>
                </a:solidFill>
                <a:latin typeface="IBM Plex Sans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Existing Software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42795" y="663559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Tech Stack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42795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Features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96947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Flow Chart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96947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ER Diagram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099310">
            <a:off x="-1746373" y="7974336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7" y="0"/>
                </a:lnTo>
                <a:lnTo>
                  <a:pt x="6415197" y="2321135"/>
                </a:lnTo>
                <a:lnTo>
                  <a:pt x="0" y="2321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909556">
            <a:off x="-1178061" y="184388"/>
            <a:ext cx="5929174" cy="2145283"/>
          </a:xfrm>
          <a:custGeom>
            <a:avLst/>
            <a:gdLst/>
            <a:ahLst/>
            <a:cxnLst/>
            <a:rect r="r" b="b" t="t" l="l"/>
            <a:pathLst>
              <a:path h="2145283" w="5929174">
                <a:moveTo>
                  <a:pt x="0" y="0"/>
                </a:moveTo>
                <a:lnTo>
                  <a:pt x="5929174" y="0"/>
                </a:lnTo>
                <a:lnTo>
                  <a:pt x="5929174" y="2145283"/>
                </a:lnTo>
                <a:lnTo>
                  <a:pt x="0" y="2145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1150" y="-1106859"/>
            <a:ext cx="12500768" cy="1250071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363" t="0" r="-4999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73751" y="64151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10180" y="519113"/>
            <a:ext cx="694505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6600">
                <a:solidFill>
                  <a:srgbClr val="F8F8F8"/>
                </a:solidFill>
                <a:latin typeface="Be Vietnam Bold"/>
              </a:rPr>
              <a:t>About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3505" y="3152013"/>
            <a:ext cx="7980278" cy="6106287"/>
            <a:chOff x="0" y="0"/>
            <a:chExt cx="10640371" cy="81417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468111"/>
              <a:ext cx="10640371" cy="673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9"/>
                </a:lnSpc>
              </a:pPr>
              <a:r>
                <a:rPr lang="en-US" sz="2893" u="sng">
                  <a:solidFill>
                    <a:srgbClr val="01003B"/>
                  </a:solidFill>
                  <a:latin typeface="Be Vietnam Bold"/>
                  <a:hlinkClick r:id="rId5" action="ppaction://hlinksldjump"/>
                </a:rPr>
                <a:t>B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0640371" cy="6630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972"/>
                </a:lnSpc>
              </a:pPr>
              <a:r>
                <a:rPr lang="en-US" sz="3824">
                  <a:solidFill>
                    <a:srgbClr val="FFFFFF"/>
                  </a:solidFill>
                  <a:latin typeface="Be Vietnam"/>
                </a:rPr>
                <a:t>Explore social media with this user-friendly platform that has a nice look and lots of features. Easily create and explore posts, and enjoy a strong authentication system and quick data fetching using React Query for a smooth user experience.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666203">
            <a:off x="-3476316" y="-529951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6" y="0"/>
                </a:lnTo>
                <a:lnTo>
                  <a:pt x="6415196" y="2321134"/>
                </a:lnTo>
                <a:lnTo>
                  <a:pt x="0" y="232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63551" y="7777088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7" y="0"/>
                </a:lnTo>
                <a:lnTo>
                  <a:pt x="6415197" y="2321135"/>
                </a:lnTo>
                <a:lnTo>
                  <a:pt x="0" y="232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2082"/>
            <a:ext cx="10596417" cy="89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1"/>
              </a:lnSpc>
            </a:pPr>
            <a:r>
              <a:rPr lang="en-US" sz="6319" u="none">
                <a:solidFill>
                  <a:srgbClr val="000000"/>
                </a:solidFill>
                <a:latin typeface="Be Vietnam Bold"/>
              </a:rPr>
              <a:t>Existing Software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78753" y="4240465"/>
            <a:ext cx="7893766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 u="none">
                <a:solidFill>
                  <a:srgbClr val="01003B"/>
                </a:solidFill>
                <a:latin typeface="IBM Plex Sans Bold"/>
              </a:rPr>
              <a:t>Facebook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728054">
            <a:off x="1291560" y="3878291"/>
            <a:ext cx="1524332" cy="1513020"/>
          </a:xfrm>
          <a:custGeom>
            <a:avLst/>
            <a:gdLst/>
            <a:ahLst/>
            <a:cxnLst/>
            <a:rect r="r" b="b" t="t" l="l"/>
            <a:pathLst>
              <a:path h="1513020" w="1524332">
                <a:moveTo>
                  <a:pt x="0" y="0"/>
                </a:moveTo>
                <a:lnTo>
                  <a:pt x="1524333" y="0"/>
                </a:lnTo>
                <a:lnTo>
                  <a:pt x="1524333" y="1513020"/>
                </a:lnTo>
                <a:lnTo>
                  <a:pt x="0" y="151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28054">
            <a:off x="1291560" y="5933057"/>
            <a:ext cx="1524332" cy="1513020"/>
          </a:xfrm>
          <a:custGeom>
            <a:avLst/>
            <a:gdLst/>
            <a:ahLst/>
            <a:cxnLst/>
            <a:rect r="r" b="b" t="t" l="l"/>
            <a:pathLst>
              <a:path h="1513020" w="1524332">
                <a:moveTo>
                  <a:pt x="0" y="0"/>
                </a:moveTo>
                <a:lnTo>
                  <a:pt x="1524333" y="0"/>
                </a:lnTo>
                <a:lnTo>
                  <a:pt x="1524333" y="1513020"/>
                </a:lnTo>
                <a:lnTo>
                  <a:pt x="0" y="151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28054">
            <a:off x="1291560" y="7987824"/>
            <a:ext cx="1524332" cy="1513020"/>
          </a:xfrm>
          <a:custGeom>
            <a:avLst/>
            <a:gdLst/>
            <a:ahLst/>
            <a:cxnLst/>
            <a:rect r="r" b="b" t="t" l="l"/>
            <a:pathLst>
              <a:path h="1513020" w="1524332">
                <a:moveTo>
                  <a:pt x="0" y="0"/>
                </a:moveTo>
                <a:lnTo>
                  <a:pt x="1524333" y="0"/>
                </a:lnTo>
                <a:lnTo>
                  <a:pt x="1524333" y="1513020"/>
                </a:lnTo>
                <a:lnTo>
                  <a:pt x="0" y="151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14767" y="995553"/>
            <a:ext cx="7910215" cy="8776164"/>
            <a:chOff x="0" y="0"/>
            <a:chExt cx="5510530" cy="6113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197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78753" y="6311742"/>
            <a:ext cx="789376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u="none">
                <a:solidFill>
                  <a:srgbClr val="01003B"/>
                </a:solidFill>
                <a:latin typeface="Be Vietnam Bold"/>
              </a:rPr>
              <a:t>Instagram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8753" y="8366508"/>
            <a:ext cx="789376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u="none">
                <a:solidFill>
                  <a:srgbClr val="01003B"/>
                </a:solidFill>
                <a:latin typeface="Be Vietnam Bold"/>
              </a:rPr>
              <a:t>snapchat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1322627" y="8028111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Ultra-Bold"/>
                  <a:hlinkClick r:id="rId9" action="ppaction://hlinksldjump"/>
                </a:rPr>
                <a:t>Back to Agenda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8862" y="5812180"/>
            <a:ext cx="3414572" cy="1470898"/>
            <a:chOff x="0" y="0"/>
            <a:chExt cx="899311" cy="3873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9311" cy="387397"/>
            </a:xfrm>
            <a:custGeom>
              <a:avLst/>
              <a:gdLst/>
              <a:ahLst/>
              <a:cxnLst/>
              <a:rect r="r" b="b" t="t" l="l"/>
              <a:pathLst>
                <a:path h="387397" w="899311">
                  <a:moveTo>
                    <a:pt x="90693" y="0"/>
                  </a:moveTo>
                  <a:lnTo>
                    <a:pt x="808618" y="0"/>
                  </a:lnTo>
                  <a:cubicBezTo>
                    <a:pt x="832672" y="0"/>
                    <a:pt x="855740" y="9555"/>
                    <a:pt x="872748" y="26563"/>
                  </a:cubicBezTo>
                  <a:cubicBezTo>
                    <a:pt x="889756" y="43571"/>
                    <a:pt x="899311" y="66640"/>
                    <a:pt x="899311" y="90693"/>
                  </a:cubicBezTo>
                  <a:lnTo>
                    <a:pt x="899311" y="296704"/>
                  </a:lnTo>
                  <a:cubicBezTo>
                    <a:pt x="899311" y="320758"/>
                    <a:pt x="889756" y="343826"/>
                    <a:pt x="872748" y="360834"/>
                  </a:cubicBezTo>
                  <a:cubicBezTo>
                    <a:pt x="855740" y="377842"/>
                    <a:pt x="832672" y="387397"/>
                    <a:pt x="808618" y="387397"/>
                  </a:cubicBezTo>
                  <a:lnTo>
                    <a:pt x="90693" y="387397"/>
                  </a:lnTo>
                  <a:cubicBezTo>
                    <a:pt x="66640" y="387397"/>
                    <a:pt x="43571" y="377842"/>
                    <a:pt x="26563" y="360834"/>
                  </a:cubicBezTo>
                  <a:cubicBezTo>
                    <a:pt x="9555" y="343826"/>
                    <a:pt x="0" y="320758"/>
                    <a:pt x="0" y="296704"/>
                  </a:cubicBezTo>
                  <a:lnTo>
                    <a:pt x="0" y="90693"/>
                  </a:lnTo>
                  <a:cubicBezTo>
                    <a:pt x="0" y="66640"/>
                    <a:pt x="9555" y="43571"/>
                    <a:pt x="26563" y="26563"/>
                  </a:cubicBezTo>
                  <a:cubicBezTo>
                    <a:pt x="43571" y="9555"/>
                    <a:pt x="66640" y="0"/>
                    <a:pt x="90693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99311" cy="46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"/>
                </a:rPr>
                <a:t>ReactQuery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04340" y="3467956"/>
            <a:ext cx="3414572" cy="1470898"/>
            <a:chOff x="0" y="0"/>
            <a:chExt cx="899311" cy="3873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9311" cy="387397"/>
            </a:xfrm>
            <a:custGeom>
              <a:avLst/>
              <a:gdLst/>
              <a:ahLst/>
              <a:cxnLst/>
              <a:rect r="r" b="b" t="t" l="l"/>
              <a:pathLst>
                <a:path h="387397" w="899311">
                  <a:moveTo>
                    <a:pt x="90693" y="0"/>
                  </a:moveTo>
                  <a:lnTo>
                    <a:pt x="808618" y="0"/>
                  </a:lnTo>
                  <a:cubicBezTo>
                    <a:pt x="832672" y="0"/>
                    <a:pt x="855740" y="9555"/>
                    <a:pt x="872748" y="26563"/>
                  </a:cubicBezTo>
                  <a:cubicBezTo>
                    <a:pt x="889756" y="43571"/>
                    <a:pt x="899311" y="66640"/>
                    <a:pt x="899311" y="90693"/>
                  </a:cubicBezTo>
                  <a:lnTo>
                    <a:pt x="899311" y="296704"/>
                  </a:lnTo>
                  <a:cubicBezTo>
                    <a:pt x="899311" y="320758"/>
                    <a:pt x="889756" y="343826"/>
                    <a:pt x="872748" y="360834"/>
                  </a:cubicBezTo>
                  <a:cubicBezTo>
                    <a:pt x="855740" y="377842"/>
                    <a:pt x="832672" y="387397"/>
                    <a:pt x="808618" y="387397"/>
                  </a:cubicBezTo>
                  <a:lnTo>
                    <a:pt x="90693" y="387397"/>
                  </a:lnTo>
                  <a:cubicBezTo>
                    <a:pt x="66640" y="387397"/>
                    <a:pt x="43571" y="377842"/>
                    <a:pt x="26563" y="360834"/>
                  </a:cubicBezTo>
                  <a:cubicBezTo>
                    <a:pt x="9555" y="343826"/>
                    <a:pt x="0" y="320758"/>
                    <a:pt x="0" y="296704"/>
                  </a:cubicBezTo>
                  <a:lnTo>
                    <a:pt x="0" y="90693"/>
                  </a:lnTo>
                  <a:cubicBezTo>
                    <a:pt x="0" y="66640"/>
                    <a:pt x="9555" y="43571"/>
                    <a:pt x="26563" y="26563"/>
                  </a:cubicBezTo>
                  <a:cubicBezTo>
                    <a:pt x="43571" y="9555"/>
                    <a:pt x="66640" y="0"/>
                    <a:pt x="90693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99311" cy="46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"/>
                </a:rPr>
                <a:t>Typescript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186410" y="5504493"/>
            <a:ext cx="3414572" cy="1470898"/>
            <a:chOff x="0" y="0"/>
            <a:chExt cx="899311" cy="3873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9311" cy="387397"/>
            </a:xfrm>
            <a:custGeom>
              <a:avLst/>
              <a:gdLst/>
              <a:ahLst/>
              <a:cxnLst/>
              <a:rect r="r" b="b" t="t" l="l"/>
              <a:pathLst>
                <a:path h="387397" w="899311">
                  <a:moveTo>
                    <a:pt x="90693" y="0"/>
                  </a:moveTo>
                  <a:lnTo>
                    <a:pt x="808618" y="0"/>
                  </a:lnTo>
                  <a:cubicBezTo>
                    <a:pt x="832672" y="0"/>
                    <a:pt x="855740" y="9555"/>
                    <a:pt x="872748" y="26563"/>
                  </a:cubicBezTo>
                  <a:cubicBezTo>
                    <a:pt x="889756" y="43571"/>
                    <a:pt x="899311" y="66640"/>
                    <a:pt x="899311" y="90693"/>
                  </a:cubicBezTo>
                  <a:lnTo>
                    <a:pt x="899311" y="296704"/>
                  </a:lnTo>
                  <a:cubicBezTo>
                    <a:pt x="899311" y="320758"/>
                    <a:pt x="889756" y="343826"/>
                    <a:pt x="872748" y="360834"/>
                  </a:cubicBezTo>
                  <a:cubicBezTo>
                    <a:pt x="855740" y="377842"/>
                    <a:pt x="832672" y="387397"/>
                    <a:pt x="808618" y="387397"/>
                  </a:cubicBezTo>
                  <a:lnTo>
                    <a:pt x="90693" y="387397"/>
                  </a:lnTo>
                  <a:cubicBezTo>
                    <a:pt x="66640" y="387397"/>
                    <a:pt x="43571" y="377842"/>
                    <a:pt x="26563" y="360834"/>
                  </a:cubicBezTo>
                  <a:cubicBezTo>
                    <a:pt x="9555" y="343826"/>
                    <a:pt x="0" y="320758"/>
                    <a:pt x="0" y="296704"/>
                  </a:cubicBezTo>
                  <a:lnTo>
                    <a:pt x="0" y="90693"/>
                  </a:lnTo>
                  <a:cubicBezTo>
                    <a:pt x="0" y="66640"/>
                    <a:pt x="9555" y="43571"/>
                    <a:pt x="26563" y="26563"/>
                  </a:cubicBezTo>
                  <a:cubicBezTo>
                    <a:pt x="43571" y="9555"/>
                    <a:pt x="66640" y="0"/>
                    <a:pt x="90693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99311" cy="46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"/>
                </a:rPr>
                <a:t>Tailwind CSS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507047" y="5504493"/>
            <a:ext cx="3414572" cy="1470898"/>
            <a:chOff x="0" y="0"/>
            <a:chExt cx="899311" cy="3873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9311" cy="387397"/>
            </a:xfrm>
            <a:custGeom>
              <a:avLst/>
              <a:gdLst/>
              <a:ahLst/>
              <a:cxnLst/>
              <a:rect r="r" b="b" t="t" l="l"/>
              <a:pathLst>
                <a:path h="387397" w="899311">
                  <a:moveTo>
                    <a:pt x="90693" y="0"/>
                  </a:moveTo>
                  <a:lnTo>
                    <a:pt x="808618" y="0"/>
                  </a:lnTo>
                  <a:cubicBezTo>
                    <a:pt x="832672" y="0"/>
                    <a:pt x="855740" y="9555"/>
                    <a:pt x="872748" y="26563"/>
                  </a:cubicBezTo>
                  <a:cubicBezTo>
                    <a:pt x="889756" y="43571"/>
                    <a:pt x="899311" y="66640"/>
                    <a:pt x="899311" y="90693"/>
                  </a:cubicBezTo>
                  <a:lnTo>
                    <a:pt x="899311" y="296704"/>
                  </a:lnTo>
                  <a:cubicBezTo>
                    <a:pt x="899311" y="320758"/>
                    <a:pt x="889756" y="343826"/>
                    <a:pt x="872748" y="360834"/>
                  </a:cubicBezTo>
                  <a:cubicBezTo>
                    <a:pt x="855740" y="377842"/>
                    <a:pt x="832672" y="387397"/>
                    <a:pt x="808618" y="387397"/>
                  </a:cubicBezTo>
                  <a:lnTo>
                    <a:pt x="90693" y="387397"/>
                  </a:lnTo>
                  <a:cubicBezTo>
                    <a:pt x="66640" y="387397"/>
                    <a:pt x="43571" y="377842"/>
                    <a:pt x="26563" y="360834"/>
                  </a:cubicBezTo>
                  <a:cubicBezTo>
                    <a:pt x="9555" y="343826"/>
                    <a:pt x="0" y="320758"/>
                    <a:pt x="0" y="296704"/>
                  </a:cubicBezTo>
                  <a:lnTo>
                    <a:pt x="0" y="90693"/>
                  </a:lnTo>
                  <a:cubicBezTo>
                    <a:pt x="0" y="66640"/>
                    <a:pt x="9555" y="43571"/>
                    <a:pt x="26563" y="26563"/>
                  </a:cubicBezTo>
                  <a:cubicBezTo>
                    <a:pt x="43571" y="9555"/>
                    <a:pt x="66640" y="0"/>
                    <a:pt x="90693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899311" cy="46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"/>
                </a:rPr>
                <a:t>Nodejs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7787402"/>
            <a:ext cx="4709681" cy="1470898"/>
            <a:chOff x="0" y="0"/>
            <a:chExt cx="1240410" cy="3873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40410" cy="387397"/>
            </a:xfrm>
            <a:custGeom>
              <a:avLst/>
              <a:gdLst/>
              <a:ahLst/>
              <a:cxnLst/>
              <a:rect r="r" b="b" t="t" l="l"/>
              <a:pathLst>
                <a:path h="387397" w="1240410">
                  <a:moveTo>
                    <a:pt x="65753" y="0"/>
                  </a:moveTo>
                  <a:lnTo>
                    <a:pt x="1174657" y="0"/>
                  </a:lnTo>
                  <a:cubicBezTo>
                    <a:pt x="1210971" y="0"/>
                    <a:pt x="1240410" y="29439"/>
                    <a:pt x="1240410" y="65753"/>
                  </a:cubicBezTo>
                  <a:lnTo>
                    <a:pt x="1240410" y="321644"/>
                  </a:lnTo>
                  <a:cubicBezTo>
                    <a:pt x="1240410" y="357958"/>
                    <a:pt x="1210971" y="387397"/>
                    <a:pt x="1174657" y="387397"/>
                  </a:cubicBezTo>
                  <a:lnTo>
                    <a:pt x="65753" y="387397"/>
                  </a:lnTo>
                  <a:cubicBezTo>
                    <a:pt x="29439" y="387397"/>
                    <a:pt x="0" y="357958"/>
                    <a:pt x="0" y="321644"/>
                  </a:cubicBezTo>
                  <a:lnTo>
                    <a:pt x="0" y="65753"/>
                  </a:lnTo>
                  <a:cubicBezTo>
                    <a:pt x="0" y="29439"/>
                    <a:pt x="29439" y="0"/>
                    <a:pt x="65753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240410" cy="46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"/>
                </a:rPr>
                <a:t>Expressjs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8010284">
            <a:off x="-1138807" y="-704133"/>
            <a:ext cx="3959137" cy="3196103"/>
          </a:xfrm>
          <a:custGeom>
            <a:avLst/>
            <a:gdLst/>
            <a:ahLst/>
            <a:cxnLst/>
            <a:rect r="r" b="b" t="t" l="l"/>
            <a:pathLst>
              <a:path h="3196103" w="3959137">
                <a:moveTo>
                  <a:pt x="0" y="0"/>
                </a:moveTo>
                <a:lnTo>
                  <a:pt x="3959137" y="0"/>
                </a:lnTo>
                <a:lnTo>
                  <a:pt x="3959137" y="3196103"/>
                </a:lnTo>
                <a:lnTo>
                  <a:pt x="0" y="3196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791555" y="5627679"/>
            <a:ext cx="3414572" cy="1470898"/>
            <a:chOff x="0" y="0"/>
            <a:chExt cx="899311" cy="3873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99311" cy="387397"/>
            </a:xfrm>
            <a:custGeom>
              <a:avLst/>
              <a:gdLst/>
              <a:ahLst/>
              <a:cxnLst/>
              <a:rect r="r" b="b" t="t" l="l"/>
              <a:pathLst>
                <a:path h="387397" w="899311">
                  <a:moveTo>
                    <a:pt x="90693" y="0"/>
                  </a:moveTo>
                  <a:lnTo>
                    <a:pt x="808618" y="0"/>
                  </a:lnTo>
                  <a:cubicBezTo>
                    <a:pt x="832672" y="0"/>
                    <a:pt x="855740" y="9555"/>
                    <a:pt x="872748" y="26563"/>
                  </a:cubicBezTo>
                  <a:cubicBezTo>
                    <a:pt x="889756" y="43571"/>
                    <a:pt x="899311" y="66640"/>
                    <a:pt x="899311" y="90693"/>
                  </a:cubicBezTo>
                  <a:lnTo>
                    <a:pt x="899311" y="296704"/>
                  </a:lnTo>
                  <a:cubicBezTo>
                    <a:pt x="899311" y="320758"/>
                    <a:pt x="889756" y="343826"/>
                    <a:pt x="872748" y="360834"/>
                  </a:cubicBezTo>
                  <a:cubicBezTo>
                    <a:pt x="855740" y="377842"/>
                    <a:pt x="832672" y="387397"/>
                    <a:pt x="808618" y="387397"/>
                  </a:cubicBezTo>
                  <a:lnTo>
                    <a:pt x="90693" y="387397"/>
                  </a:lnTo>
                  <a:cubicBezTo>
                    <a:pt x="66640" y="387397"/>
                    <a:pt x="43571" y="377842"/>
                    <a:pt x="26563" y="360834"/>
                  </a:cubicBezTo>
                  <a:cubicBezTo>
                    <a:pt x="9555" y="343826"/>
                    <a:pt x="0" y="320758"/>
                    <a:pt x="0" y="296704"/>
                  </a:cubicBezTo>
                  <a:lnTo>
                    <a:pt x="0" y="90693"/>
                  </a:lnTo>
                  <a:cubicBezTo>
                    <a:pt x="0" y="66640"/>
                    <a:pt x="9555" y="43571"/>
                    <a:pt x="26563" y="26563"/>
                  </a:cubicBezTo>
                  <a:cubicBezTo>
                    <a:pt x="43571" y="9555"/>
                    <a:pt x="66640" y="0"/>
                    <a:pt x="90693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899311" cy="46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"/>
                </a:rPr>
                <a:t>Git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702423" y="5383295"/>
            <a:ext cx="804623" cy="1715283"/>
          </a:xfrm>
          <a:custGeom>
            <a:avLst/>
            <a:gdLst/>
            <a:ahLst/>
            <a:cxnLst/>
            <a:rect r="r" b="b" t="t" l="l"/>
            <a:pathLst>
              <a:path h="1715283" w="804623">
                <a:moveTo>
                  <a:pt x="0" y="0"/>
                </a:moveTo>
                <a:lnTo>
                  <a:pt x="804624" y="0"/>
                </a:lnTo>
                <a:lnTo>
                  <a:pt x="804624" y="1715282"/>
                </a:lnTo>
                <a:lnTo>
                  <a:pt x="0" y="1715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737061" y="3467956"/>
            <a:ext cx="4346930" cy="1675544"/>
          </a:xfrm>
          <a:custGeom>
            <a:avLst/>
            <a:gdLst/>
            <a:ahLst/>
            <a:cxnLst/>
            <a:rect r="r" b="b" t="t" l="l"/>
            <a:pathLst>
              <a:path h="1675544" w="4346930">
                <a:moveTo>
                  <a:pt x="0" y="0"/>
                </a:moveTo>
                <a:lnTo>
                  <a:pt x="4346930" y="0"/>
                </a:lnTo>
                <a:lnTo>
                  <a:pt x="4346930" y="1675544"/>
                </a:lnTo>
                <a:lnTo>
                  <a:pt x="0" y="1675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17323" y="3708304"/>
            <a:ext cx="4000513" cy="1396543"/>
          </a:xfrm>
          <a:custGeom>
            <a:avLst/>
            <a:gdLst/>
            <a:ahLst/>
            <a:cxnLst/>
            <a:rect r="r" b="b" t="t" l="l"/>
            <a:pathLst>
              <a:path h="1396543" w="4000513">
                <a:moveTo>
                  <a:pt x="0" y="0"/>
                </a:moveTo>
                <a:lnTo>
                  <a:pt x="4000513" y="0"/>
                </a:lnTo>
                <a:lnTo>
                  <a:pt x="4000513" y="1396543"/>
                </a:lnTo>
                <a:lnTo>
                  <a:pt x="0" y="1396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900156" y="7787402"/>
            <a:ext cx="1836905" cy="2096053"/>
          </a:xfrm>
          <a:custGeom>
            <a:avLst/>
            <a:gdLst/>
            <a:ahLst/>
            <a:cxnLst/>
            <a:rect r="r" b="b" t="t" l="l"/>
            <a:pathLst>
              <a:path h="2096053" w="1836905">
                <a:moveTo>
                  <a:pt x="0" y="0"/>
                </a:moveTo>
                <a:lnTo>
                  <a:pt x="1836905" y="0"/>
                </a:lnTo>
                <a:lnTo>
                  <a:pt x="1836905" y="2096053"/>
                </a:lnTo>
                <a:lnTo>
                  <a:pt x="0" y="20960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507047" y="1186734"/>
            <a:ext cx="616511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0100" y="1309738"/>
            <a:ext cx="5848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6"/>
              </a:lnSpc>
            </a:pPr>
            <a:r>
              <a:rPr lang="en-US" sz="6430">
                <a:solidFill>
                  <a:srgbClr val="F8F8F8"/>
                </a:solidFill>
                <a:latin typeface="Be Vietnam Ultra-Bold"/>
              </a:rPr>
              <a:t>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06886" y="4382090"/>
            <a:ext cx="3086100" cy="1543050"/>
            <a:chOff x="0" y="0"/>
            <a:chExt cx="8128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56227"/>
                  </a:lnTo>
                  <a:cubicBezTo>
                    <a:pt x="812800" y="369534"/>
                    <a:pt x="807514" y="382295"/>
                    <a:pt x="798105" y="391705"/>
                  </a:cubicBezTo>
                  <a:cubicBezTo>
                    <a:pt x="788695" y="401114"/>
                    <a:pt x="775934" y="406400"/>
                    <a:pt x="762627" y="406400"/>
                  </a:cubicBezTo>
                  <a:lnTo>
                    <a:pt x="50173" y="406400"/>
                  </a:lnTo>
                  <a:cubicBezTo>
                    <a:pt x="36866" y="406400"/>
                    <a:pt x="24105" y="401114"/>
                    <a:pt x="14695" y="391705"/>
                  </a:cubicBezTo>
                  <a:cubicBezTo>
                    <a:pt x="5286" y="382295"/>
                    <a:pt x="0" y="369534"/>
                    <a:pt x="0" y="35622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8F8F8"/>
                  </a:solidFill>
                  <a:latin typeface="Be Vietnam"/>
                </a:rPr>
                <a:t>USER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13392986" y="5163656"/>
            <a:ext cx="1370764" cy="892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13353296" y="3883969"/>
            <a:ext cx="1233453" cy="572216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10306911" y="5925140"/>
            <a:ext cx="706686" cy="651919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9144000" y="5153615"/>
            <a:ext cx="1162886" cy="95688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6648450" y="4782578"/>
            <a:ext cx="2495550" cy="933450"/>
            <a:chOff x="0" y="0"/>
            <a:chExt cx="657264" cy="245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Logout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38974" y="2950519"/>
            <a:ext cx="2495550" cy="933450"/>
            <a:chOff x="0" y="0"/>
            <a:chExt cx="657264" cy="2458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Create Account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59136" y="6577059"/>
            <a:ext cx="2495550" cy="933450"/>
            <a:chOff x="0" y="0"/>
            <a:chExt cx="657264" cy="2458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Login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763750" y="4705850"/>
            <a:ext cx="2495550" cy="933450"/>
            <a:chOff x="0" y="0"/>
            <a:chExt cx="657264" cy="2458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Delete Account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843424" y="1319263"/>
            <a:ext cx="2495550" cy="933450"/>
            <a:chOff x="0" y="0"/>
            <a:chExt cx="657264" cy="2458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Search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 flipV="true">
            <a:off x="13338974" y="1785988"/>
            <a:ext cx="1247775" cy="1164531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14763750" y="1309738"/>
            <a:ext cx="2495550" cy="933450"/>
            <a:chOff x="0" y="0"/>
            <a:chExt cx="657264" cy="2458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Like and comment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4586749" y="2243188"/>
            <a:ext cx="1424776" cy="707331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H="true">
            <a:off x="10060196" y="1785988"/>
            <a:ext cx="783228" cy="1159246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9144000" y="1785988"/>
            <a:ext cx="1699424" cy="5027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8811410" y="2945235"/>
            <a:ext cx="1866900" cy="933450"/>
            <a:chOff x="0" y="0"/>
            <a:chExt cx="491694" cy="2458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62908"/>
                  </a:lnTo>
                  <a:cubicBezTo>
                    <a:pt x="491694" y="184905"/>
                    <a:pt x="482956" y="206001"/>
                    <a:pt x="467402" y="221555"/>
                  </a:cubicBezTo>
                  <a:cubicBezTo>
                    <a:pt x="451848" y="237109"/>
                    <a:pt x="430752" y="245847"/>
                    <a:pt x="408755" y="245847"/>
                  </a:cubicBezTo>
                  <a:lnTo>
                    <a:pt x="82939" y="245847"/>
                  </a:lnTo>
                  <a:cubicBezTo>
                    <a:pt x="60942" y="245847"/>
                    <a:pt x="39846" y="237109"/>
                    <a:pt x="24292" y="221555"/>
                  </a:cubicBezTo>
                  <a:cubicBezTo>
                    <a:pt x="8738" y="206001"/>
                    <a:pt x="0" y="184905"/>
                    <a:pt x="0" y="16290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9169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View Profile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277100" y="1324290"/>
            <a:ext cx="1866900" cy="933450"/>
            <a:chOff x="0" y="0"/>
            <a:chExt cx="491694" cy="2458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62908"/>
                  </a:lnTo>
                  <a:cubicBezTo>
                    <a:pt x="491694" y="184905"/>
                    <a:pt x="482956" y="206001"/>
                    <a:pt x="467402" y="221555"/>
                  </a:cubicBezTo>
                  <a:cubicBezTo>
                    <a:pt x="451848" y="237109"/>
                    <a:pt x="430752" y="245847"/>
                    <a:pt x="408755" y="245847"/>
                  </a:cubicBezTo>
                  <a:lnTo>
                    <a:pt x="82939" y="245847"/>
                  </a:lnTo>
                  <a:cubicBezTo>
                    <a:pt x="60942" y="245847"/>
                    <a:pt x="39846" y="237109"/>
                    <a:pt x="24292" y="221555"/>
                  </a:cubicBezTo>
                  <a:cubicBezTo>
                    <a:pt x="8738" y="206001"/>
                    <a:pt x="0" y="184905"/>
                    <a:pt x="0" y="16290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9169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Edit Profile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62775" y="8324850"/>
            <a:ext cx="2495550" cy="933450"/>
            <a:chOff x="0" y="0"/>
            <a:chExt cx="657264" cy="2458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Chatting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H="true">
            <a:off x="8974308" y="7510509"/>
            <a:ext cx="1332603" cy="814341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43" id="43"/>
          <p:cNvGrpSpPr/>
          <p:nvPr/>
        </p:nvGrpSpPr>
        <p:grpSpPr>
          <a:xfrm rot="0">
            <a:off x="11554686" y="7981992"/>
            <a:ext cx="2495550" cy="933450"/>
            <a:chOff x="0" y="0"/>
            <a:chExt cx="657264" cy="24584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Delete Content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>
            <a:off x="10306911" y="7510509"/>
            <a:ext cx="1247775" cy="938208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V="true">
            <a:off x="14050236" y="7394631"/>
            <a:ext cx="1362321" cy="1054086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14050236" y="8448717"/>
            <a:ext cx="1516179" cy="217240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9" id="49"/>
          <p:cNvGrpSpPr/>
          <p:nvPr/>
        </p:nvGrpSpPr>
        <p:grpSpPr>
          <a:xfrm rot="0">
            <a:off x="15082310" y="6461181"/>
            <a:ext cx="1866900" cy="933450"/>
            <a:chOff x="0" y="0"/>
            <a:chExt cx="491694" cy="24584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62908"/>
                  </a:lnTo>
                  <a:cubicBezTo>
                    <a:pt x="491694" y="184905"/>
                    <a:pt x="482956" y="206001"/>
                    <a:pt x="467402" y="221555"/>
                  </a:cubicBezTo>
                  <a:cubicBezTo>
                    <a:pt x="451848" y="237109"/>
                    <a:pt x="430752" y="245847"/>
                    <a:pt x="408755" y="245847"/>
                  </a:cubicBezTo>
                  <a:lnTo>
                    <a:pt x="82939" y="245847"/>
                  </a:lnTo>
                  <a:cubicBezTo>
                    <a:pt x="60942" y="245847"/>
                    <a:pt x="39846" y="237109"/>
                    <a:pt x="24292" y="221555"/>
                  </a:cubicBezTo>
                  <a:cubicBezTo>
                    <a:pt x="8738" y="206001"/>
                    <a:pt x="0" y="184905"/>
                    <a:pt x="0" y="16290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49169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Post Content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566414" y="8332978"/>
            <a:ext cx="1866900" cy="933450"/>
            <a:chOff x="0" y="0"/>
            <a:chExt cx="491694" cy="24584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62908"/>
                  </a:lnTo>
                  <a:cubicBezTo>
                    <a:pt x="491694" y="184905"/>
                    <a:pt x="482956" y="206001"/>
                    <a:pt x="467402" y="221555"/>
                  </a:cubicBezTo>
                  <a:cubicBezTo>
                    <a:pt x="451848" y="237109"/>
                    <a:pt x="430752" y="245847"/>
                    <a:pt x="408755" y="245847"/>
                  </a:cubicBezTo>
                  <a:lnTo>
                    <a:pt x="82939" y="245847"/>
                  </a:lnTo>
                  <a:cubicBezTo>
                    <a:pt x="60942" y="245847"/>
                    <a:pt x="39846" y="237109"/>
                    <a:pt x="24292" y="221555"/>
                  </a:cubicBezTo>
                  <a:cubicBezTo>
                    <a:pt x="8738" y="206001"/>
                    <a:pt x="0" y="184905"/>
                    <a:pt x="0" y="16290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49169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View Feed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3301940">
            <a:off x="-2922515" y="5033877"/>
            <a:ext cx="7323373" cy="4953263"/>
          </a:xfrm>
          <a:custGeom>
            <a:avLst/>
            <a:gdLst/>
            <a:ahLst/>
            <a:cxnLst/>
            <a:rect r="r" b="b" t="t" l="l"/>
            <a:pathLst>
              <a:path h="4953263" w="7323373">
                <a:moveTo>
                  <a:pt x="0" y="0"/>
                </a:moveTo>
                <a:lnTo>
                  <a:pt x="7323373" y="0"/>
                </a:lnTo>
                <a:lnTo>
                  <a:pt x="7323373" y="4953264"/>
                </a:lnTo>
                <a:lnTo>
                  <a:pt x="0" y="495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164" y="3926506"/>
            <a:ext cx="1447159" cy="1447159"/>
            <a:chOff x="0" y="0"/>
            <a:chExt cx="1929545" cy="192954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02433" y="472921"/>
              <a:ext cx="924680" cy="983702"/>
            </a:xfrm>
            <a:custGeom>
              <a:avLst/>
              <a:gdLst/>
              <a:ahLst/>
              <a:cxnLst/>
              <a:rect r="r" b="b" t="t" l="l"/>
              <a:pathLst>
                <a:path h="983702" w="924680">
                  <a:moveTo>
                    <a:pt x="0" y="0"/>
                  </a:moveTo>
                  <a:lnTo>
                    <a:pt x="924680" y="0"/>
                  </a:lnTo>
                  <a:lnTo>
                    <a:pt x="924680" y="983703"/>
                  </a:lnTo>
                  <a:lnTo>
                    <a:pt x="0" y="983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390450" y="5777096"/>
            <a:ext cx="892587" cy="85725"/>
          </a:xfrm>
          <a:prstGeom prst="line">
            <a:avLst/>
          </a:prstGeom>
          <a:ln cap="flat" w="85725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470532" y="3926506"/>
            <a:ext cx="1447159" cy="1447159"/>
            <a:chOff x="0" y="0"/>
            <a:chExt cx="1929545" cy="192954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476080" y="475189"/>
              <a:ext cx="977386" cy="979167"/>
            </a:xfrm>
            <a:custGeom>
              <a:avLst/>
              <a:gdLst/>
              <a:ahLst/>
              <a:cxnLst/>
              <a:rect r="r" b="b" t="t" l="l"/>
              <a:pathLst>
                <a:path h="979167" w="977386">
                  <a:moveTo>
                    <a:pt x="0" y="0"/>
                  </a:moveTo>
                  <a:lnTo>
                    <a:pt x="977386" y="0"/>
                  </a:lnTo>
                  <a:lnTo>
                    <a:pt x="977386" y="979167"/>
                  </a:lnTo>
                  <a:lnTo>
                    <a:pt x="0" y="979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79138" y="3926506"/>
            <a:ext cx="1447159" cy="1447159"/>
            <a:chOff x="0" y="0"/>
            <a:chExt cx="1929545" cy="192954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CBDB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71870" y="485759"/>
              <a:ext cx="985806" cy="958027"/>
            </a:xfrm>
            <a:custGeom>
              <a:avLst/>
              <a:gdLst/>
              <a:ahLst/>
              <a:cxnLst/>
              <a:rect r="r" b="b" t="t" l="l"/>
              <a:pathLst>
                <a:path h="958027" w="985806">
                  <a:moveTo>
                    <a:pt x="0" y="0"/>
                  </a:moveTo>
                  <a:lnTo>
                    <a:pt x="985806" y="0"/>
                  </a:lnTo>
                  <a:lnTo>
                    <a:pt x="985806" y="958027"/>
                  </a:lnTo>
                  <a:lnTo>
                    <a:pt x="0" y="958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283441" y="3926506"/>
            <a:ext cx="1447159" cy="1447159"/>
            <a:chOff x="0" y="0"/>
            <a:chExt cx="1929545" cy="192954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0CDC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80399" y="480399"/>
              <a:ext cx="968748" cy="968748"/>
            </a:xfrm>
            <a:custGeom>
              <a:avLst/>
              <a:gdLst/>
              <a:ahLst/>
              <a:cxnLst/>
              <a:rect r="r" b="b" t="t" l="l"/>
              <a:pathLst>
                <a:path h="968748" w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3" id="23"/>
          <p:cNvSpPr/>
          <p:nvPr/>
        </p:nvSpPr>
        <p:spPr>
          <a:xfrm>
            <a:off x="4747818" y="5777096"/>
            <a:ext cx="892587" cy="85725"/>
          </a:xfrm>
          <a:prstGeom prst="line">
            <a:avLst/>
          </a:prstGeom>
          <a:ln cap="flat" w="85725">
            <a:solidFill>
              <a:srgbClr val="2C8C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2050444" y="1305652"/>
            <a:ext cx="13495941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9"/>
              </a:lnSpc>
            </a:pPr>
            <a:r>
              <a:rPr lang="en-US" sz="6099" spc="182">
                <a:solidFill>
                  <a:srgbClr val="F8F8F8"/>
                </a:solidFill>
                <a:latin typeface="Aileron Heavy"/>
              </a:rPr>
              <a:t>FEATURES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1012152" y="6266252"/>
            <a:ext cx="4752068" cy="2992048"/>
            <a:chOff x="0" y="0"/>
            <a:chExt cx="1008405" cy="6349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08405" cy="634923"/>
            </a:xfrm>
            <a:custGeom>
              <a:avLst/>
              <a:gdLst/>
              <a:ahLst/>
              <a:cxnLst/>
              <a:rect r="r" b="b" t="t" l="l"/>
              <a:pathLst>
                <a:path h="634923" w="1008405">
                  <a:moveTo>
                    <a:pt x="0" y="0"/>
                  </a:moveTo>
                  <a:lnTo>
                    <a:pt x="805205" y="0"/>
                  </a:lnTo>
                  <a:lnTo>
                    <a:pt x="1008405" y="317461"/>
                  </a:lnTo>
                  <a:lnTo>
                    <a:pt x="805205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-95250"/>
              <a:ext cx="754405" cy="73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Aileron Bold"/>
                </a:rPr>
                <a:t>1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Authentication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044004" y="6266252"/>
            <a:ext cx="4300215" cy="2992048"/>
            <a:chOff x="0" y="0"/>
            <a:chExt cx="912520" cy="6349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12520" cy="634923"/>
            </a:xfrm>
            <a:custGeom>
              <a:avLst/>
              <a:gdLst/>
              <a:ahLst/>
              <a:cxnLst/>
              <a:rect r="r" b="b" t="t" l="l"/>
              <a:pathLst>
                <a:path h="634923" w="912520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Aileron Bold"/>
                </a:rPr>
                <a:t>2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</a:rPr>
                <a:t>Explore Page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648307" y="6266252"/>
            <a:ext cx="4300215" cy="2992048"/>
            <a:chOff x="0" y="0"/>
            <a:chExt cx="912520" cy="6349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12520" cy="634923"/>
            </a:xfrm>
            <a:custGeom>
              <a:avLst/>
              <a:gdLst/>
              <a:ahLst/>
              <a:cxnLst/>
              <a:rect r="r" b="b" t="t" l="l"/>
              <a:pathLst>
                <a:path h="634923" w="912520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Aileron Bold"/>
                </a:rPr>
                <a:t>3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</a:rPr>
                <a:t>Like and Save Functioanlity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52610" y="6266252"/>
            <a:ext cx="4300215" cy="2992048"/>
            <a:chOff x="0" y="0"/>
            <a:chExt cx="912520" cy="63492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12520" cy="634923"/>
            </a:xfrm>
            <a:custGeom>
              <a:avLst/>
              <a:gdLst/>
              <a:ahLst/>
              <a:cxnLst/>
              <a:rect r="r" b="b" t="t" l="l"/>
              <a:pathLst>
                <a:path h="634923" w="912520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Aileron Bold"/>
                </a:rPr>
                <a:t>4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</a:rPr>
                <a:t>Detailed Post Page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56913" y="6266252"/>
            <a:ext cx="4300215" cy="2992048"/>
            <a:chOff x="0" y="0"/>
            <a:chExt cx="912520" cy="63492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12520" cy="634923"/>
            </a:xfrm>
            <a:custGeom>
              <a:avLst/>
              <a:gdLst/>
              <a:ahLst/>
              <a:cxnLst/>
              <a:rect r="r" b="b" t="t" l="l"/>
              <a:pathLst>
                <a:path h="634923" w="912520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Aileron Bold"/>
                </a:rPr>
                <a:t>5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</a:rPr>
                <a:t>Profile Page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7461216" y="6266252"/>
            <a:ext cx="4300215" cy="2992048"/>
            <a:chOff x="0" y="0"/>
            <a:chExt cx="912520" cy="63492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12520" cy="634923"/>
            </a:xfrm>
            <a:custGeom>
              <a:avLst/>
              <a:gdLst/>
              <a:ahLst/>
              <a:cxnLst/>
              <a:rect r="r" b="b" t="t" l="l"/>
              <a:pathLst>
                <a:path h="634923" w="912520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177800" y="-57150"/>
              <a:ext cx="658520" cy="692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 flipV="true">
            <a:off x="8798414" y="5373665"/>
            <a:ext cx="0" cy="892587"/>
          </a:xfrm>
          <a:prstGeom prst="line">
            <a:avLst/>
          </a:prstGeom>
          <a:ln cap="flat" w="85725">
            <a:solidFill>
              <a:srgbClr val="36B7D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12402717" y="5373665"/>
            <a:ext cx="0" cy="892587"/>
          </a:xfrm>
          <a:prstGeom prst="line">
            <a:avLst/>
          </a:prstGeom>
          <a:ln cap="flat" w="85725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16007020" y="5373665"/>
            <a:ext cx="0" cy="892587"/>
          </a:xfrm>
          <a:prstGeom prst="line">
            <a:avLst/>
          </a:prstGeom>
          <a:ln cap="flat" w="85725">
            <a:solidFill>
              <a:srgbClr val="80CD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8074835" y="3926506"/>
            <a:ext cx="1447159" cy="1447159"/>
            <a:chOff x="0" y="0"/>
            <a:chExt cx="1929545" cy="1929545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6B7D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true" flipV="false" rot="0">
              <a:off x="402496" y="400444"/>
              <a:ext cx="1124554" cy="1128658"/>
            </a:xfrm>
            <a:custGeom>
              <a:avLst/>
              <a:gdLst/>
              <a:ahLst/>
              <a:cxnLst/>
              <a:rect r="r" b="b" t="t" l="l"/>
              <a:pathLst>
                <a:path h="1128658" w="1124554">
                  <a:moveTo>
                    <a:pt x="1124553" y="0"/>
                  </a:moveTo>
                  <a:lnTo>
                    <a:pt x="0" y="0"/>
                  </a:lnTo>
                  <a:lnTo>
                    <a:pt x="0" y="1128658"/>
                  </a:lnTo>
                  <a:lnTo>
                    <a:pt x="1124553" y="1128658"/>
                  </a:lnTo>
                  <a:lnTo>
                    <a:pt x="112455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1" id="51"/>
          <p:cNvSpPr/>
          <p:nvPr/>
        </p:nvSpPr>
        <p:spPr>
          <a:xfrm flipH="false" flipV="false" rot="0">
            <a:off x="-3855415" y="18677"/>
            <a:ext cx="8325947" cy="3012479"/>
          </a:xfrm>
          <a:custGeom>
            <a:avLst/>
            <a:gdLst/>
            <a:ahLst/>
            <a:cxnLst/>
            <a:rect r="r" b="b" t="t" l="l"/>
            <a:pathLst>
              <a:path h="3012479" w="8325947">
                <a:moveTo>
                  <a:pt x="0" y="0"/>
                </a:moveTo>
                <a:lnTo>
                  <a:pt x="8325947" y="0"/>
                </a:lnTo>
                <a:lnTo>
                  <a:pt x="8325947" y="3012479"/>
                </a:lnTo>
                <a:lnTo>
                  <a:pt x="0" y="3012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722679" y="0"/>
            <a:ext cx="7455685" cy="2697603"/>
          </a:xfrm>
          <a:custGeom>
            <a:avLst/>
            <a:gdLst/>
            <a:ahLst/>
            <a:cxnLst/>
            <a:rect r="r" b="b" t="t" l="l"/>
            <a:pathLst>
              <a:path h="2697603" w="7455685">
                <a:moveTo>
                  <a:pt x="0" y="0"/>
                </a:moveTo>
                <a:lnTo>
                  <a:pt x="7455686" y="0"/>
                </a:lnTo>
                <a:lnTo>
                  <a:pt x="7455686" y="2697603"/>
                </a:lnTo>
                <a:lnTo>
                  <a:pt x="0" y="2697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30676" y="0"/>
            <a:ext cx="3019329" cy="6238084"/>
            <a:chOff x="0" y="0"/>
            <a:chExt cx="660400" cy="136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364419"/>
            </a:xfrm>
            <a:custGeom>
              <a:avLst/>
              <a:gdLst/>
              <a:ahLst/>
              <a:cxnLst/>
              <a:rect r="r" b="b" t="t" l="l"/>
              <a:pathLst>
                <a:path h="1364419" w="660400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37205" y="0"/>
            <a:ext cx="3019329" cy="6812196"/>
            <a:chOff x="0" y="0"/>
            <a:chExt cx="660400" cy="1489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489992"/>
            </a:xfrm>
            <a:custGeom>
              <a:avLst/>
              <a:gdLst/>
              <a:ahLst/>
              <a:cxnLst/>
              <a:rect r="r" b="b" t="t" l="l"/>
              <a:pathLst>
                <a:path h="1489992" w="660400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3734" y="0"/>
            <a:ext cx="3019329" cy="7373260"/>
            <a:chOff x="0" y="0"/>
            <a:chExt cx="660400" cy="1612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612710"/>
            </a:xfrm>
            <a:custGeom>
              <a:avLst/>
              <a:gdLst/>
              <a:ahLst/>
              <a:cxnLst/>
              <a:rect r="r" b="b" t="t" l="l"/>
              <a:pathLst>
                <a:path h="1612710" w="66040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50262" y="0"/>
            <a:ext cx="3019329" cy="7764700"/>
            <a:chOff x="0" y="0"/>
            <a:chExt cx="660400" cy="1698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1698327"/>
            </a:xfrm>
            <a:custGeom>
              <a:avLst/>
              <a:gdLst/>
              <a:ahLst/>
              <a:cxnLst/>
              <a:rect r="r" b="b" t="t" l="l"/>
              <a:pathLst>
                <a:path h="1698327" w="660400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4122" y="0"/>
            <a:ext cx="2876720" cy="5421314"/>
            <a:chOff x="0" y="0"/>
            <a:chExt cx="660400" cy="12445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1244555"/>
            </a:xfrm>
            <a:custGeom>
              <a:avLst/>
              <a:gdLst/>
              <a:ahLst/>
              <a:cxnLst/>
              <a:rect r="r" b="b" t="t" l="l"/>
              <a:pathLst>
                <a:path h="1244555" w="660400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04652" y="897429"/>
            <a:ext cx="837821" cy="891299"/>
          </a:xfrm>
          <a:custGeom>
            <a:avLst/>
            <a:gdLst/>
            <a:ahLst/>
            <a:cxnLst/>
            <a:rect r="r" b="b" t="t" l="l"/>
            <a:pathLst>
              <a:path h="891299" w="837821">
                <a:moveTo>
                  <a:pt x="0" y="0"/>
                </a:moveTo>
                <a:lnTo>
                  <a:pt x="837821" y="0"/>
                </a:lnTo>
                <a:lnTo>
                  <a:pt x="837821" y="891299"/>
                </a:lnTo>
                <a:lnTo>
                  <a:pt x="0" y="89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93566" y="911376"/>
            <a:ext cx="875756" cy="877351"/>
          </a:xfrm>
          <a:custGeom>
            <a:avLst/>
            <a:gdLst/>
            <a:ahLst/>
            <a:cxnLst/>
            <a:rect r="r" b="b" t="t" l="l"/>
            <a:pathLst>
              <a:path h="877351" w="875756">
                <a:moveTo>
                  <a:pt x="0" y="0"/>
                </a:moveTo>
                <a:lnTo>
                  <a:pt x="875756" y="0"/>
                </a:lnTo>
                <a:lnTo>
                  <a:pt x="875756" y="877352"/>
                </a:lnTo>
                <a:lnTo>
                  <a:pt x="0" y="877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44833" y="1006658"/>
            <a:ext cx="804746" cy="782069"/>
          </a:xfrm>
          <a:custGeom>
            <a:avLst/>
            <a:gdLst/>
            <a:ahLst/>
            <a:cxnLst/>
            <a:rect r="r" b="b" t="t" l="l"/>
            <a:pathLst>
              <a:path h="782069" w="804746">
                <a:moveTo>
                  <a:pt x="0" y="0"/>
                </a:moveTo>
                <a:lnTo>
                  <a:pt x="804746" y="0"/>
                </a:lnTo>
                <a:lnTo>
                  <a:pt x="804746" y="782070"/>
                </a:lnTo>
                <a:lnTo>
                  <a:pt x="0" y="782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539419" y="982025"/>
            <a:ext cx="831336" cy="831336"/>
          </a:xfrm>
          <a:custGeom>
            <a:avLst/>
            <a:gdLst/>
            <a:ahLst/>
            <a:cxnLst/>
            <a:rect r="r" b="b" t="t" l="l"/>
            <a:pathLst>
              <a:path h="831336" w="831336">
                <a:moveTo>
                  <a:pt x="0" y="0"/>
                </a:moveTo>
                <a:lnTo>
                  <a:pt x="831336" y="0"/>
                </a:lnTo>
                <a:lnTo>
                  <a:pt x="831336" y="831336"/>
                </a:lnTo>
                <a:lnTo>
                  <a:pt x="0" y="831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623428" y="866767"/>
            <a:ext cx="1026545" cy="1030292"/>
          </a:xfrm>
          <a:custGeom>
            <a:avLst/>
            <a:gdLst/>
            <a:ahLst/>
            <a:cxnLst/>
            <a:rect r="r" b="b" t="t" l="l"/>
            <a:pathLst>
              <a:path h="1030292" w="1026545">
                <a:moveTo>
                  <a:pt x="1026545" y="0"/>
                </a:moveTo>
                <a:lnTo>
                  <a:pt x="0" y="0"/>
                </a:lnTo>
                <a:lnTo>
                  <a:pt x="0" y="1030292"/>
                </a:lnTo>
                <a:lnTo>
                  <a:pt x="1026545" y="1030292"/>
                </a:lnTo>
                <a:lnTo>
                  <a:pt x="10265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37851" y="3026924"/>
            <a:ext cx="2459375" cy="1430621"/>
            <a:chOff x="0" y="0"/>
            <a:chExt cx="3279166" cy="190749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3279166" cy="558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19199"/>
              <a:ext cx="3279166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Browse Other Users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510653" y="2975787"/>
            <a:ext cx="2459375" cy="1430621"/>
            <a:chOff x="0" y="0"/>
            <a:chExt cx="3279166" cy="190749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3279166" cy="558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19199"/>
              <a:ext cx="3279166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Create Post Page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07013" y="3026924"/>
            <a:ext cx="2746195" cy="1597465"/>
            <a:chOff x="0" y="0"/>
            <a:chExt cx="3661594" cy="212995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0"/>
              <a:ext cx="3661594" cy="623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1"/>
                </a:lnSpc>
              </a:pPr>
              <a:r>
                <a:rPr lang="en-US" sz="3126" spc="312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09739"/>
              <a:ext cx="3661594" cy="132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4"/>
                </a:lnSpc>
              </a:pPr>
              <a:r>
                <a:rPr lang="en-US" sz="2903" spc="58">
                  <a:solidFill>
                    <a:srgbClr val="FFFFFF"/>
                  </a:solidFill>
                  <a:latin typeface="Aileron"/>
                </a:rPr>
                <a:t>Edit Post Functionality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332809" y="3406098"/>
            <a:ext cx="2459375" cy="1430621"/>
            <a:chOff x="0" y="0"/>
            <a:chExt cx="3279166" cy="190749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0"/>
              <a:ext cx="3279166" cy="558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19199"/>
              <a:ext cx="3279166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Responsive UI with Bottom Bar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799925" y="3825657"/>
            <a:ext cx="2459375" cy="1430621"/>
            <a:chOff x="0" y="0"/>
            <a:chExt cx="3279166" cy="1907495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0"/>
              <a:ext cx="3279166" cy="558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19199"/>
              <a:ext cx="3279166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seamless 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Chatting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-1302946" y="6937165"/>
            <a:ext cx="6596512" cy="2386738"/>
          </a:xfrm>
          <a:custGeom>
            <a:avLst/>
            <a:gdLst/>
            <a:ahLst/>
            <a:cxnLst/>
            <a:rect r="r" b="b" t="t" l="l"/>
            <a:pathLst>
              <a:path h="2386738" w="6596512">
                <a:moveTo>
                  <a:pt x="0" y="0"/>
                </a:moveTo>
                <a:lnTo>
                  <a:pt x="6596512" y="0"/>
                </a:lnTo>
                <a:lnTo>
                  <a:pt x="6596512" y="2386738"/>
                </a:lnTo>
                <a:lnTo>
                  <a:pt x="0" y="23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792183" y="7764700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7" y="0"/>
                </a:lnTo>
                <a:lnTo>
                  <a:pt x="6415197" y="2321135"/>
                </a:lnTo>
                <a:lnTo>
                  <a:pt x="0" y="2321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3913">
            <a:off x="-2770474" y="7366384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8"/>
                </a:lnTo>
                <a:lnTo>
                  <a:pt x="0" y="490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578523" y="8756007"/>
            <a:ext cx="2680777" cy="502293"/>
            <a:chOff x="0" y="0"/>
            <a:chExt cx="3574370" cy="6697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Ultra-Bold"/>
                  <a:hlinkClick r:id="rId9" action="ppaction://hlinksldjump"/>
                </a:rPr>
                <a:t>Back to Agenda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9197" y="3002599"/>
            <a:ext cx="15442875" cy="6255701"/>
          </a:xfrm>
          <a:custGeom>
            <a:avLst/>
            <a:gdLst/>
            <a:ahLst/>
            <a:cxnLst/>
            <a:rect r="r" b="b" t="t" l="l"/>
            <a:pathLst>
              <a:path h="6255701" w="15442875">
                <a:moveTo>
                  <a:pt x="0" y="0"/>
                </a:moveTo>
                <a:lnTo>
                  <a:pt x="15442875" y="0"/>
                </a:lnTo>
                <a:lnTo>
                  <a:pt x="15442875" y="6255701"/>
                </a:lnTo>
                <a:lnTo>
                  <a:pt x="0" y="6255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13" t="0" r="-511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00268"/>
            <a:ext cx="618795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Post Details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DAF8e1zK5R0</dc:identifier>
  <dcterms:modified xsi:type="dcterms:W3CDTF">2011-08-01T06:04:30Z</dcterms:modified>
  <cp:revision>1</cp:revision>
  <dc:title>Social Media App Presentation</dc:title>
</cp:coreProperties>
</file>